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89" d="100"/>
          <a:sy n="89" d="100"/>
        </p:scale>
        <p:origin x="228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F9D4C5E2-0DF4-97D9-A85A-AF701B16B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0" y="125787"/>
            <a:ext cx="4724746" cy="291160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9CD955F7-153E-C308-2990-4B095F825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66" y="515750"/>
            <a:ext cx="3926836" cy="2521645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AE883FC0-4BA2-8067-0114-92F32335A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856" y="3532236"/>
            <a:ext cx="4724746" cy="3037337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60723EA6-36FC-9C4E-6B6C-14C37235E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98" y="3844705"/>
            <a:ext cx="3787214" cy="2724868"/>
          </a:xfrm>
          <a:prstGeom prst="rect">
            <a:avLst/>
          </a:prstGeom>
        </p:spPr>
      </p:pic>
      <p:sp>
        <p:nvSpPr>
          <p:cNvPr id="30" name="Sprechblase: rechteckig mit abgerundeten Ecken 29">
            <a:extLst>
              <a:ext uri="{FF2B5EF4-FFF2-40B4-BE49-F238E27FC236}">
                <a16:creationId xmlns:a16="http://schemas.microsoft.com/office/drawing/2014/main" id="{75EFFA93-CF0F-9590-F556-538E8A08E349}"/>
              </a:ext>
            </a:extLst>
          </p:cNvPr>
          <p:cNvSpPr>
            <a:spLocks/>
          </p:cNvSpPr>
          <p:nvPr/>
        </p:nvSpPr>
        <p:spPr>
          <a:xfrm>
            <a:off x="1660687" y="214728"/>
            <a:ext cx="1721615" cy="962395"/>
          </a:xfrm>
          <a:prstGeom prst="wedgeRoundRectCallout">
            <a:avLst>
              <a:gd name="adj1" fmla="val 38439"/>
              <a:gd name="adj2" fmla="val 631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In unserem heutigen Pflegeinformatik-Modul</a:t>
            </a:r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schauen wir uns an, wie das Internet Adressen für Geräte vergibt.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1A09B00-7805-DFAC-FDA9-FB0B2D301586}"/>
              </a:ext>
            </a:extLst>
          </p:cNvPr>
          <p:cNvSpPr>
            <a:spLocks/>
          </p:cNvSpPr>
          <p:nvPr/>
        </p:nvSpPr>
        <p:spPr>
          <a:xfrm>
            <a:off x="6970955" y="151002"/>
            <a:ext cx="2066027" cy="1089845"/>
          </a:xfrm>
          <a:prstGeom prst="wedgeRoundRectCallout">
            <a:avLst>
              <a:gd name="adj1" fmla="val -64717"/>
              <a:gd name="adj2" fmla="val 372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Jedes Gerät im Netzwerk bekommt eine eigene IP‑Adresse – also eine Zahlenfolge aus vier Blöcken über die es eindeutig gefunden werden kann.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prechblase: rechteckig mit abgerundeten Ecken 43">
            <a:extLst>
              <a:ext uri="{FF2B5EF4-FFF2-40B4-BE49-F238E27FC236}">
                <a16:creationId xmlns:a16="http://schemas.microsoft.com/office/drawing/2014/main" id="{4229ABE3-99EE-370D-45FF-7AC277F04190}"/>
              </a:ext>
            </a:extLst>
          </p:cNvPr>
          <p:cNvSpPr/>
          <p:nvPr/>
        </p:nvSpPr>
        <p:spPr>
          <a:xfrm>
            <a:off x="6033755" y="2672116"/>
            <a:ext cx="1718627" cy="577426"/>
          </a:xfrm>
          <a:prstGeom prst="wedgeRoundRectCallout">
            <a:avLst>
              <a:gd name="adj1" fmla="val 530"/>
              <a:gd name="adj2" fmla="val -839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Versucht jetzt, die IP-Adresse eurer eigenen Geräte herauszufinden.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Denkblase: wolkenförmig 42">
            <a:extLst>
              <a:ext uri="{FF2B5EF4-FFF2-40B4-BE49-F238E27FC236}">
                <a16:creationId xmlns:a16="http://schemas.microsoft.com/office/drawing/2014/main" id="{4A8F6263-0711-AB41-791B-E96EB0E7A2C1}"/>
              </a:ext>
            </a:extLst>
          </p:cNvPr>
          <p:cNvSpPr/>
          <p:nvPr/>
        </p:nvSpPr>
        <p:spPr>
          <a:xfrm rot="247287">
            <a:off x="2132260" y="3231713"/>
            <a:ext cx="1656731" cy="1040685"/>
          </a:xfrm>
          <a:prstGeom prst="cloudCallout">
            <a:avLst>
              <a:gd name="adj1" fmla="val 28106"/>
              <a:gd name="adj2" fmla="val 823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Brauche ich das wirklich für die Arbeit auf Station?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rechblase: rechteckig mit abgerundeten Ecken 44">
            <a:extLst>
              <a:ext uri="{FF2B5EF4-FFF2-40B4-BE49-F238E27FC236}">
                <a16:creationId xmlns:a16="http://schemas.microsoft.com/office/drawing/2014/main" id="{2AD6769C-3246-7F88-8571-2907DDFC4A65}"/>
              </a:ext>
            </a:extLst>
          </p:cNvPr>
          <p:cNvSpPr/>
          <p:nvPr/>
        </p:nvSpPr>
        <p:spPr>
          <a:xfrm>
            <a:off x="6285341" y="3742282"/>
            <a:ext cx="1718627" cy="653797"/>
          </a:xfrm>
          <a:prstGeom prst="wedgeRoundRectCallout">
            <a:avLst>
              <a:gd name="adj1" fmla="val -69237"/>
              <a:gd name="adj2" fmla="val 4586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Warum schauen denn nur alle so desinteressiert?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</Words>
  <Application>Microsoft Office PowerPoint</Application>
  <PresentationFormat>Bildschirmpräsentation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30</cp:revision>
  <dcterms:created xsi:type="dcterms:W3CDTF">2025-12-15T10:29:01Z</dcterms:created>
  <dcterms:modified xsi:type="dcterms:W3CDTF">2025-12-18T07:46:55Z</dcterms:modified>
</cp:coreProperties>
</file>